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455" autoAdjust="0"/>
  </p:normalViewPr>
  <p:slideViewPr>
    <p:cSldViewPr>
      <p:cViewPr varScale="1">
        <p:scale>
          <a:sx n="64" d="100"/>
          <a:sy n="64" d="100"/>
        </p:scale>
        <p:origin x="156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11960" y="2708476"/>
            <a:ext cx="4320480" cy="2376708"/>
          </a:xfrm>
        </p:spPr>
        <p:txBody>
          <a:bodyPr>
            <a:noAutofit/>
          </a:bodyPr>
          <a:lstStyle/>
          <a:p>
            <a:pPr algn="ctr"/>
            <a:r>
              <a:rPr lang="ru-RU" dirty="0" smtClean="0"/>
              <a:t>Проект  </a:t>
            </a:r>
            <a:br>
              <a:rPr lang="ru-RU" dirty="0" smtClean="0"/>
            </a:br>
            <a:r>
              <a:rPr lang="ru-RU" dirty="0" smtClean="0"/>
              <a:t>туалетной комнаты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4733365" y="5681709"/>
            <a:ext cx="3309803" cy="339579"/>
          </a:xfrm>
        </p:spPr>
        <p:txBody>
          <a:bodyPr>
            <a:normAutofit lnSpcReduction="1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063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Авторы проекта: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Font typeface="+mj-lt"/>
              <a:buAutoNum type="arabicPeriod"/>
            </a:pPr>
            <a:r>
              <a:rPr lang="ru-RU" dirty="0" smtClean="0"/>
              <a:t>Усачёва Дарья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 smtClean="0"/>
              <a:t>Соловьева Софья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 err="1" smtClean="0"/>
              <a:t>Сайфутдинова</a:t>
            </a:r>
            <a:r>
              <a:rPr lang="ru-RU" dirty="0" smtClean="0"/>
              <a:t> Альбина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 err="1" smtClean="0"/>
              <a:t>Олефир</a:t>
            </a:r>
            <a:r>
              <a:rPr lang="ru-RU" dirty="0" smtClean="0"/>
              <a:t> Алиса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 smtClean="0"/>
              <a:t>Козакова Татьяна</a:t>
            </a:r>
          </a:p>
          <a:p>
            <a:pPr marL="525780" indent="-457200">
              <a:buFont typeface="+mj-lt"/>
              <a:buAutoNum type="arabicPeriod"/>
            </a:pPr>
            <a:r>
              <a:rPr lang="ru-RU" dirty="0" smtClean="0"/>
              <a:t>Измайлова </a:t>
            </a:r>
            <a:r>
              <a:rPr lang="ru-RU" dirty="0" err="1" smtClean="0"/>
              <a:t>Риана</a:t>
            </a:r>
            <a:endParaRPr lang="ru-RU" dirty="0" smtClean="0"/>
          </a:p>
          <a:p>
            <a:pPr marL="525780" indent="-457200">
              <a:buFont typeface="+mj-lt"/>
              <a:buAutoNum type="arabicPeriod"/>
            </a:pPr>
            <a:r>
              <a:rPr lang="ru-RU" dirty="0" err="1" smtClean="0"/>
              <a:t>Демшова</a:t>
            </a:r>
            <a:r>
              <a:rPr lang="ru-RU" dirty="0" smtClean="0"/>
              <a:t> Диана</a:t>
            </a:r>
          </a:p>
          <a:p>
            <a:pPr marL="525780" indent="-4572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621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043490" y="404664"/>
            <a:ext cx="7024744" cy="28803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87624" y="692696"/>
            <a:ext cx="3057148" cy="63976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/>
              <a:t>Как было</a:t>
            </a:r>
            <a:endParaRPr lang="ru-RU" sz="36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416" y="1556792"/>
            <a:ext cx="3886460" cy="4680520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76056" y="764704"/>
            <a:ext cx="3055717" cy="639762"/>
          </a:xfrm>
        </p:spPr>
        <p:txBody>
          <a:bodyPr/>
          <a:lstStyle/>
          <a:p>
            <a:pPr algn="ctr"/>
            <a:endParaRPr lang="ru-RU" dirty="0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9705" y="1556792"/>
            <a:ext cx="3470784" cy="4608511"/>
          </a:xfrm>
        </p:spPr>
      </p:pic>
    </p:spTree>
    <p:extLst>
      <p:ext uri="{BB962C8B-B14F-4D97-AF65-F5344CB8AC3E}">
        <p14:creationId xmlns:p14="http://schemas.microsoft.com/office/powerpoint/2010/main" val="42936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332656"/>
            <a:ext cx="7024744" cy="21602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15616" y="692696"/>
            <a:ext cx="3057148" cy="639762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r>
              <a:rPr lang="ru-RU" sz="14400" dirty="0" smtClean="0"/>
              <a:t>Как </a:t>
            </a:r>
            <a:r>
              <a:rPr lang="ru-RU" sz="14400" dirty="0"/>
              <a:t>будет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дмитрий\Desktop\bbb7b1ec-8581-437e-bb1e-d15e7b204be9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196752"/>
            <a:ext cx="4680519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9" t="6637" r="-2343" b="12255"/>
          <a:stretch/>
        </p:blipFill>
        <p:spPr>
          <a:xfrm>
            <a:off x="787940" y="1124743"/>
            <a:ext cx="3135988" cy="5185811"/>
          </a:xfrm>
        </p:spPr>
      </p:pic>
    </p:spTree>
    <p:extLst>
      <p:ext uri="{BB962C8B-B14F-4D97-AF65-F5344CB8AC3E}">
        <p14:creationId xmlns:p14="http://schemas.microsoft.com/office/powerpoint/2010/main" val="3138854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464387"/>
              </p:ext>
            </p:extLst>
          </p:nvPr>
        </p:nvGraphicFramePr>
        <p:xfrm>
          <a:off x="611560" y="476672"/>
          <a:ext cx="7128792" cy="6319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08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7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20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84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30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Наименование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Количество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Цена (</a:t>
                      </a:r>
                      <a:r>
                        <a:rPr lang="ru-RU" sz="1000" dirty="0" err="1">
                          <a:effectLst/>
                        </a:rPr>
                        <a:t>руб</a:t>
                      </a:r>
                      <a:r>
                        <a:rPr lang="ru-RU" sz="1000" dirty="0">
                          <a:effectLst/>
                        </a:rPr>
                        <a:t>)</a:t>
                      </a:r>
                      <a:endParaRPr lang="ru-RU" sz="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9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Демонтаж дверей и дверной коробки</a:t>
                      </a: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От 1000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руб. за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шт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= 3000 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50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Двери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Дверная коробка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Наличники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Добор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Задвижка прямоугольная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Петли</a:t>
                      </a: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3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3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3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3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3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6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</a:t>
                      </a:r>
                      <a:endParaRPr lang="ru-RU" sz="14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1680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400" baseline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шт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= 5040 р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1630 </a:t>
                      </a:r>
                      <a:r>
                        <a:rPr lang="ru-RU" sz="1400" baseline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400" baseline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шт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= 4890 р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1660 </a:t>
                      </a:r>
                      <a:r>
                        <a:rPr lang="ru-RU" sz="1400" baseline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400" baseline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шт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= 4980 р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400 </a:t>
                      </a:r>
                      <a:r>
                        <a:rPr lang="ru-RU" sz="1400" baseline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400" baseline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шт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= 1200 р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80 </a:t>
                      </a:r>
                      <a:r>
                        <a:rPr lang="ru-RU" sz="1400" baseline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400" baseline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шт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= 240 р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175 </a:t>
                      </a:r>
                      <a:r>
                        <a:rPr lang="ru-RU" sz="1400" baseline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400" baseline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шт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= 1044 р</a:t>
                      </a:r>
                    </a:p>
                  </a:txBody>
                  <a:tcPr marL="42901" marR="42901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3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Держатель для бумажных полотенец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520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руб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r>
                        <a:rPr lang="ru-RU" sz="1400" dirty="0" smtClean="0">
                          <a:effectLst/>
                        </a:rPr>
                        <a:t>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Бумажные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полотенца </a:t>
                      </a:r>
                      <a:r>
                        <a:rPr lang="en-US" sz="14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LAIMA 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комплект 6 рулонов 200 м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рулона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1744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= 6976 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17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Дозатор для мыла настенный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1530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шт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Мыло жидкое для дозаторов 5 л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упаковок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654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руб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за </a:t>
                      </a:r>
                      <a:r>
                        <a:rPr lang="ru-RU" sz="1400" baseline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шт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= 3924 р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8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Картина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в деревянной рамке (набор постеров) над раковиной или в </a:t>
                      </a:r>
                      <a:r>
                        <a:rPr lang="ru-RU" sz="1400" baseline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каждой кабинке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1500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руб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26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мастера по установке дверей,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дверной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коробки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000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985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Прочее (расходные материалы, непредвиденные расходы, на дальнейшую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закупку мыла, бумажных полотенец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35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156 </a:t>
                      </a:r>
                      <a:r>
                        <a:rPr lang="ru-RU" sz="1400" baseline="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руб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234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ВСЕГО: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100 000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руб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2901" marR="42901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39552" y="-459432"/>
            <a:ext cx="3816424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Смета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(цены с сайта </a:t>
            </a:r>
            <a:r>
              <a:rPr kumimoji="0" lang="en-US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samara/lemanapto</a:t>
            </a:r>
            <a:r>
              <a:rPr lang="en-US" altLang="ru-RU" sz="14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.ru</a:t>
            </a:r>
            <a:r>
              <a:rPr kumimoji="0" lang="ru-RU" alt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alt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51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348880"/>
            <a:ext cx="7024744" cy="1549976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574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137</TotalTime>
  <Words>242</Words>
  <Application>Microsoft Office PowerPoint</Application>
  <PresentationFormat>Экран (4:3)</PresentationFormat>
  <Paragraphs>73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 2</vt:lpstr>
      <vt:lpstr>Остин</vt:lpstr>
      <vt:lpstr>Проект   туалетной комнаты</vt:lpstr>
      <vt:lpstr>Авторы проекта: 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 по реконструкции санузла</dc:title>
  <dc:creator>дмитрий майоров</dc:creator>
  <cp:lastModifiedBy>admin2</cp:lastModifiedBy>
  <cp:revision>17</cp:revision>
  <dcterms:created xsi:type="dcterms:W3CDTF">2024-11-06T06:22:05Z</dcterms:created>
  <dcterms:modified xsi:type="dcterms:W3CDTF">2025-02-04T08:37:16Z</dcterms:modified>
</cp:coreProperties>
</file>