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7"/>
            <a:ext cx="7315224" cy="1714511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«</a:t>
            </a:r>
            <a:r>
              <a:rPr lang="ru-RU" dirty="0" err="1" smtClean="0">
                <a:solidFill>
                  <a:srgbClr val="FFC000"/>
                </a:solidFill>
              </a:rPr>
              <a:t>Фотосинтезируем</a:t>
            </a:r>
            <a:r>
              <a:rPr lang="ru-RU" dirty="0" smtClean="0">
                <a:solidFill>
                  <a:srgbClr val="FFC000"/>
                </a:solidFill>
              </a:rPr>
              <a:t> на диванчиках»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5910" y="3714752"/>
            <a:ext cx="6400800" cy="1857388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Инициативная группа № </a:t>
            </a:r>
            <a:r>
              <a:rPr lang="ru-RU" dirty="0" smtClean="0">
                <a:solidFill>
                  <a:srgbClr val="FFC000"/>
                </a:solidFill>
              </a:rPr>
              <a:t>8.</a:t>
            </a:r>
            <a:endParaRPr lang="ru-RU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72560" cy="192882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</a:rPr>
              <a:t>Авторы идеи: 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err="1" smtClean="0">
                <a:solidFill>
                  <a:srgbClr val="FFC000"/>
                </a:solidFill>
              </a:rPr>
              <a:t>Колеватова</a:t>
            </a:r>
            <a:r>
              <a:rPr lang="ru-RU" sz="3600" dirty="0" smtClean="0">
                <a:solidFill>
                  <a:srgbClr val="FFC000"/>
                </a:solidFill>
              </a:rPr>
              <a:t> Алексия, 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Прокопович Диана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357430"/>
            <a:ext cx="8429684" cy="32861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Состав команды: 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Колеватова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Алексия, 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Прокопович Диана,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Степанова Вероника,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Колпащикова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Варвара, 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Середа Мария, 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Царёва Анастасия, 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Турдиева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Хушноза</a:t>
            </a:r>
            <a:endParaRPr lang="ru-RU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20" y="5643578"/>
            <a:ext cx="8572560" cy="571504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Куратор: Базаров П.С.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Было</a:t>
            </a:r>
            <a:endParaRPr lang="ru-RU" dirty="0"/>
          </a:p>
        </p:txBody>
      </p:sp>
      <p:pic>
        <p:nvPicPr>
          <p:cNvPr id="4" name="Picture 2" descr="C:\Users\Радуга\Desktop\ШКИБ Базаров\2 эта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60909"/>
            <a:ext cx="4286280" cy="1982405"/>
          </a:xfrm>
          <a:prstGeom prst="rect">
            <a:avLst/>
          </a:prstGeom>
          <a:noFill/>
        </p:spPr>
      </p:pic>
      <p:pic>
        <p:nvPicPr>
          <p:cNvPr id="5" name="Рисунок 4" descr="3 этаж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4712" y="1643050"/>
            <a:ext cx="3780692" cy="2000264"/>
          </a:xfrm>
          <a:prstGeom prst="rect">
            <a:avLst/>
          </a:prstGeom>
        </p:spPr>
      </p:pic>
      <p:pic>
        <p:nvPicPr>
          <p:cNvPr id="6" name="Рисунок 5" descr="4 этаж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984" y="4024744"/>
            <a:ext cx="4214842" cy="2261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Стало</a:t>
            </a:r>
            <a:endParaRPr lang="ru-RU" dirty="0"/>
          </a:p>
        </p:txBody>
      </p:sp>
      <p:pic>
        <p:nvPicPr>
          <p:cNvPr id="4" name="Picture 2" descr="C:\Users\Радуга\Desktop\ШКИБ Базаров\2 этаж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01509" y="1660909"/>
            <a:ext cx="4254701" cy="1982405"/>
          </a:xfrm>
          <a:prstGeom prst="rect">
            <a:avLst/>
          </a:prstGeom>
          <a:noFill/>
        </p:spPr>
      </p:pic>
      <p:pic>
        <p:nvPicPr>
          <p:cNvPr id="5" name="Рисунок 4" descr="3 этаж.jpg"/>
          <p:cNvPicPr>
            <a:picLocks noChangeAspect="1"/>
          </p:cNvPicPr>
          <p:nvPr/>
        </p:nvPicPr>
        <p:blipFill>
          <a:blip r:embed="rId3" cstate="print"/>
          <a:srcRect b="3571"/>
          <a:stretch>
            <a:fillRect/>
          </a:stretch>
        </p:blipFill>
        <p:spPr>
          <a:xfrm>
            <a:off x="4924254" y="1643050"/>
            <a:ext cx="3670518" cy="2000264"/>
          </a:xfrm>
          <a:prstGeom prst="rect">
            <a:avLst/>
          </a:prstGeom>
        </p:spPr>
      </p:pic>
      <p:pic>
        <p:nvPicPr>
          <p:cNvPr id="6" name="Рисунок 5" descr="4 этаж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13191" y="4024744"/>
            <a:ext cx="4160428" cy="2261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46" y="84696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Смета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00066" y="2143116"/>
            <a:ext cx="8001024" cy="1571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4400" dirty="0" smtClean="0"/>
              <a:t>12 диванов (1 диван 5000) - 60.000 тыс.руб.</a:t>
            </a:r>
            <a:br>
              <a:rPr lang="ru-RU" sz="4400" dirty="0" smtClean="0"/>
            </a:br>
            <a:r>
              <a:rPr lang="ru-RU" sz="4400" dirty="0" smtClean="0"/>
              <a:t>12 комнатных растений (1 горшок 2000) - 24.000 тыс.руб.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итого: 84.000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3946" y="4786322"/>
            <a:ext cx="6962764" cy="107157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Спасибо за внимание!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39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Поток</vt:lpstr>
      <vt:lpstr>«Фотосинтезируем на диванчиках»</vt:lpstr>
      <vt:lpstr>Авторы идеи:  Колеватова Алексия,  Прокопович Диана</vt:lpstr>
      <vt:lpstr>Было</vt:lpstr>
      <vt:lpstr>Стало</vt:lpstr>
      <vt:lpstr>Смета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Фотосинтезируем на диванчиках</dc:title>
  <dc:creator>SW</dc:creator>
  <cp:lastModifiedBy>admin2</cp:lastModifiedBy>
  <cp:revision>32</cp:revision>
  <dcterms:created xsi:type="dcterms:W3CDTF">2024-11-10T16:47:28Z</dcterms:created>
  <dcterms:modified xsi:type="dcterms:W3CDTF">2024-11-12T05:42:42Z</dcterms:modified>
</cp:coreProperties>
</file>