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4" d="100"/>
          <a:sy n="104" d="100"/>
        </p:scale>
        <p:origin x="-28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75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2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9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30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7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21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4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3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3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8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3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7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2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9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B1ADAB-A31E-4B02-9AD3-E12B2DF9E87E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BEAA4A-7C91-4AE1-B0F0-0E5282501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3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06AC47-B4AE-4AC7-A003-84DD0ACF4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96" y="-71328"/>
            <a:ext cx="10399956" cy="2841811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Переобуваемся и на борт!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1A77D7-E464-47B0-9565-6BB7B1B26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AF7CA8A-1089-4F0F-BF4B-D9A793A63A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327" y="4342764"/>
            <a:ext cx="14123803" cy="32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777C1-358D-44CD-B888-081AE413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10" y="620397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Состав команды 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849CB7-64AE-48DB-B71F-CAB12191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64" y="1788458"/>
            <a:ext cx="8534400" cy="3615267"/>
          </a:xfrm>
        </p:spPr>
        <p:txBody>
          <a:bodyPr>
            <a:noAutofit/>
          </a:bodyPr>
          <a:lstStyle/>
          <a:p>
            <a:r>
              <a:rPr lang="ru-RU" sz="2800" dirty="0"/>
              <a:t>Куратор: </a:t>
            </a:r>
            <a:r>
              <a:rPr lang="ru-RU" sz="2800" dirty="0" err="1" smtClean="0"/>
              <a:t>Чепыжов</a:t>
            </a:r>
            <a:r>
              <a:rPr lang="ru-RU" sz="2800" dirty="0" smtClean="0"/>
              <a:t> Андрей </a:t>
            </a:r>
            <a:r>
              <a:rPr lang="ru-RU" sz="2800" dirty="0"/>
              <a:t>Сергеевич</a:t>
            </a:r>
          </a:p>
          <a:p>
            <a:r>
              <a:rPr lang="ru-RU" sz="2800" dirty="0"/>
              <a:t>Лидер: Абрамкина Анастасия</a:t>
            </a:r>
          </a:p>
          <a:p>
            <a:r>
              <a:rPr lang="ru-RU" sz="2800" dirty="0"/>
              <a:t>Секретарь: Дмитриева </a:t>
            </a:r>
            <a:r>
              <a:rPr lang="ru-RU" sz="2800" dirty="0"/>
              <a:t>К</a:t>
            </a:r>
            <a:r>
              <a:rPr lang="ru-RU" sz="2800" dirty="0" smtClean="0"/>
              <a:t>сения</a:t>
            </a:r>
            <a:endParaRPr lang="ru-RU" sz="2800" dirty="0"/>
          </a:p>
          <a:p>
            <a:r>
              <a:rPr lang="ru-RU" sz="2800" dirty="0"/>
              <a:t>Помощники: </a:t>
            </a:r>
            <a:r>
              <a:rPr lang="ru-RU" sz="2800" dirty="0" err="1"/>
              <a:t>Кормаков</a:t>
            </a:r>
            <a:r>
              <a:rPr lang="ru-RU" sz="2800" dirty="0"/>
              <a:t> Дмитрий и Алексеев </a:t>
            </a:r>
            <a:r>
              <a:rPr lang="ru-RU" sz="2800" dirty="0" smtClean="0"/>
              <a:t>Арсений, </a:t>
            </a:r>
            <a:r>
              <a:rPr lang="ru-RU" sz="2800" dirty="0" err="1" smtClean="0"/>
              <a:t>Емец</a:t>
            </a:r>
            <a:r>
              <a:rPr lang="ru-RU" sz="2800" dirty="0" smtClean="0"/>
              <a:t> </a:t>
            </a:r>
            <a:r>
              <a:rPr lang="ru-RU" sz="2800" dirty="0" err="1" smtClean="0"/>
              <a:t>Радмир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Щербаков Арсений, Щербаков Даниил,</a:t>
            </a:r>
            <a:br>
              <a:rPr lang="ru-RU" sz="2800" dirty="0" smtClean="0"/>
            </a:br>
            <a:r>
              <a:rPr lang="ru-RU" sz="2800" dirty="0" err="1" smtClean="0"/>
              <a:t>Щербраков</a:t>
            </a:r>
            <a:r>
              <a:rPr lang="ru-RU" sz="2800" dirty="0" smtClean="0"/>
              <a:t> Матвей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E60F26-9891-4C48-AA83-C269BB4EA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00" y="833716"/>
            <a:ext cx="4845423" cy="48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8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4AC2D6-00BA-4C10-A3B6-787A8A59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28" y="0"/>
            <a:ext cx="8534400" cy="1507067"/>
          </a:xfrm>
        </p:spPr>
        <p:txBody>
          <a:bodyPr/>
          <a:lstStyle/>
          <a:p>
            <a:r>
              <a:rPr lang="ru-RU" dirty="0"/>
              <a:t>Фойе до: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54DA5F-B7CC-49E8-BA1C-4947624CC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7067"/>
            <a:ext cx="5419831" cy="36202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2B58B5-1AB3-4E92-87B1-C6BE7DC0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1" b="3762"/>
          <a:stretch/>
        </p:blipFill>
        <p:spPr>
          <a:xfrm>
            <a:off x="1122520" y="1405446"/>
            <a:ext cx="2969372" cy="3823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1AB613-EFC4-4C14-91E2-E6F221A2EB7E}"/>
              </a:ext>
            </a:extLst>
          </p:cNvPr>
          <p:cNvSpPr txBox="1"/>
          <p:nvPr/>
        </p:nvSpPr>
        <p:spPr>
          <a:xfrm>
            <a:off x="252985" y="5478273"/>
            <a:ext cx="5304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Деревянные, жесткие стулья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C1E528-1CC5-419F-A6E3-704C62487C6D}"/>
              </a:ext>
            </a:extLst>
          </p:cNvPr>
          <p:cNvSpPr txBox="1"/>
          <p:nvPr/>
        </p:nvSpPr>
        <p:spPr>
          <a:xfrm>
            <a:off x="6526177" y="5478273"/>
            <a:ext cx="48093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Уличная обувь, у которой </a:t>
            </a:r>
          </a:p>
          <a:p>
            <a:pPr algn="ctr"/>
            <a:r>
              <a:rPr lang="ru-RU" sz="2800" dirty="0"/>
              <a:t>нет своего места </a:t>
            </a:r>
          </a:p>
        </p:txBody>
      </p:sp>
      <p:pic>
        <p:nvPicPr>
          <p:cNvPr id="17" name="Рисунок 16" descr="Контур грустного лица со сплошной заливкой">
            <a:extLst>
              <a:ext uri="{FF2B5EF4-FFF2-40B4-BE49-F238E27FC236}">
                <a16:creationId xmlns:a16="http://schemas.microsoft.com/office/drawing/2014/main" xmlns="" id="{4506DC51-599F-47AD-AAC4-3E7AD5E2A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22346" y="856507"/>
            <a:ext cx="914400" cy="914400"/>
          </a:xfrm>
          <a:prstGeom prst="rect">
            <a:avLst/>
          </a:prstGeom>
        </p:spPr>
      </p:pic>
      <p:pic>
        <p:nvPicPr>
          <p:cNvPr id="19" name="Рисунок 18" descr="Восклицательный знак со сплошной заливкой">
            <a:extLst>
              <a:ext uri="{FF2B5EF4-FFF2-40B4-BE49-F238E27FC236}">
                <a16:creationId xmlns:a16="http://schemas.microsoft.com/office/drawing/2014/main" xmlns="" id="{17CE55DF-2935-47D9-889A-7935663DFA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024615" y="55179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386493-4295-44D2-B8D7-46CCB6F9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381496"/>
            <a:ext cx="8534400" cy="1507067"/>
          </a:xfrm>
        </p:spPr>
        <p:txBody>
          <a:bodyPr/>
          <a:lstStyle/>
          <a:p>
            <a:r>
              <a:rPr lang="ru-RU" dirty="0"/>
              <a:t>Фойе после: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12EA21B-389B-4A5E-9EF3-CF30B6EF9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5" b="24626"/>
          <a:stretch/>
        </p:blipFill>
        <p:spPr>
          <a:xfrm>
            <a:off x="6370969" y="1709672"/>
            <a:ext cx="4404439" cy="3438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E91E12-91AA-4075-89A7-F8DF38F4F322}"/>
              </a:ext>
            </a:extLst>
          </p:cNvPr>
          <p:cNvSpPr txBox="1"/>
          <p:nvPr/>
        </p:nvSpPr>
        <p:spPr>
          <a:xfrm>
            <a:off x="951043" y="5327217"/>
            <a:ext cx="4435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Мягкие и удобные пуфики, </a:t>
            </a:r>
          </a:p>
          <a:p>
            <a:r>
              <a:rPr lang="ru-RU" sz="2400" dirty="0"/>
              <a:t>для больших и маленьких!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7D2DE8-8E3E-4ECB-AE1F-A12DE6B84C44}"/>
              </a:ext>
            </a:extLst>
          </p:cNvPr>
          <p:cNvSpPr txBox="1"/>
          <p:nvPr/>
        </p:nvSpPr>
        <p:spPr>
          <a:xfrm>
            <a:off x="6602470" y="5345316"/>
            <a:ext cx="4172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Вместительная </a:t>
            </a:r>
            <a:r>
              <a:rPr lang="ru-RU" sz="2400" dirty="0" err="1"/>
              <a:t>обувница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с ковриками от </a:t>
            </a:r>
            <a:r>
              <a:rPr lang="ru-RU" sz="2400" dirty="0" err="1"/>
              <a:t>гряхи</a:t>
            </a:r>
            <a:r>
              <a:rPr lang="ru-RU" sz="2400" dirty="0"/>
              <a:t>!</a:t>
            </a:r>
          </a:p>
        </p:txBody>
      </p:sp>
      <p:pic>
        <p:nvPicPr>
          <p:cNvPr id="7" name="Рисунок 6" descr="Краб со сплошной заливкой">
            <a:extLst>
              <a:ext uri="{FF2B5EF4-FFF2-40B4-BE49-F238E27FC236}">
                <a16:creationId xmlns:a16="http://schemas.microsoft.com/office/drawing/2014/main" xmlns="" id="{D4999094-28B5-4512-985F-8A2198B92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39120" y="4552214"/>
            <a:ext cx="914400" cy="914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709B25-5E37-4D04-901B-EA3D54CCD1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7" b="25850"/>
          <a:stretch/>
        </p:blipFill>
        <p:spPr>
          <a:xfrm>
            <a:off x="809039" y="1735755"/>
            <a:ext cx="4404439" cy="3435662"/>
          </a:xfrm>
          <a:prstGeom prst="rect">
            <a:avLst/>
          </a:prstGeom>
        </p:spPr>
      </p:pic>
      <p:pic>
        <p:nvPicPr>
          <p:cNvPr id="5" name="Рисунок 4" descr="Рыба со сплошной заливкой">
            <a:extLst>
              <a:ext uri="{FF2B5EF4-FFF2-40B4-BE49-F238E27FC236}">
                <a16:creationId xmlns:a16="http://schemas.microsoft.com/office/drawing/2014/main" xmlns="" id="{482D009D-6B5C-46B2-B88B-BD58D64FEA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88134" y="1278555"/>
            <a:ext cx="914400" cy="914400"/>
          </a:xfrm>
          <a:prstGeom prst="rect">
            <a:avLst/>
          </a:prstGeom>
        </p:spPr>
      </p:pic>
      <p:pic>
        <p:nvPicPr>
          <p:cNvPr id="15" name="Рисунок 14" descr="Контур ухмыляющегося лица со сплошной заливкой">
            <a:extLst>
              <a:ext uri="{FF2B5EF4-FFF2-40B4-BE49-F238E27FC236}">
                <a16:creationId xmlns:a16="http://schemas.microsoft.com/office/drawing/2014/main" xmlns="" id="{4F3E842B-5715-4A62-A923-67E3546B5E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56569" y="51714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99416B-886D-42FB-9988-5F5B79B2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5" y="416860"/>
            <a:ext cx="8534400" cy="1507067"/>
          </a:xfrm>
        </p:spPr>
        <p:txBody>
          <a:bodyPr/>
          <a:lstStyle/>
          <a:p>
            <a:r>
              <a:rPr lang="ru-RU" dirty="0" err="1"/>
              <a:t>СМЕта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DD4278-1F99-4349-829F-1B65D734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82" y="1318807"/>
            <a:ext cx="8534400" cy="5122333"/>
          </a:xfrm>
        </p:spPr>
        <p:txBody>
          <a:bodyPr>
            <a:noAutofit/>
          </a:bodyPr>
          <a:lstStyle/>
          <a:p>
            <a:r>
              <a:rPr lang="ru-RU" sz="2400" dirty="0" err="1"/>
              <a:t>Обувница</a:t>
            </a:r>
            <a:r>
              <a:rPr lang="ru-RU" sz="2400" dirty="0"/>
              <a:t>:   2500*6 = </a:t>
            </a:r>
            <a:r>
              <a:rPr lang="ru-RU" sz="2400" dirty="0">
                <a:solidFill>
                  <a:schemeClr val="tx1"/>
                </a:solidFill>
              </a:rPr>
              <a:t>15000 руб.</a:t>
            </a:r>
          </a:p>
          <a:p>
            <a:r>
              <a:rPr lang="ru-RU" sz="2400" dirty="0"/>
              <a:t>Диваны большие:   5500*6 = </a:t>
            </a:r>
            <a:r>
              <a:rPr lang="ru-RU" sz="2400" dirty="0">
                <a:solidFill>
                  <a:schemeClr val="tx1"/>
                </a:solidFill>
              </a:rPr>
              <a:t>33000 руб</a:t>
            </a:r>
            <a:r>
              <a:rPr lang="ru-RU" sz="2400" dirty="0"/>
              <a:t>.</a:t>
            </a:r>
          </a:p>
          <a:p>
            <a:r>
              <a:rPr lang="ru-RU" sz="2400" dirty="0"/>
              <a:t>Пуфики маленькие:   3000*7 = </a:t>
            </a:r>
            <a:r>
              <a:rPr lang="ru-RU" sz="2400" dirty="0">
                <a:solidFill>
                  <a:schemeClr val="tx1"/>
                </a:solidFill>
              </a:rPr>
              <a:t>21000 руб.</a:t>
            </a:r>
          </a:p>
          <a:p>
            <a:r>
              <a:rPr lang="ru-RU" sz="2400" dirty="0"/>
              <a:t>Коврики для </a:t>
            </a:r>
            <a:r>
              <a:rPr lang="ru-RU" sz="2400" dirty="0" err="1"/>
              <a:t>обувницы</a:t>
            </a:r>
            <a:r>
              <a:rPr lang="ru-RU" sz="2400" dirty="0"/>
              <a:t>:  1500*9 = </a:t>
            </a:r>
            <a:r>
              <a:rPr lang="ru-RU" sz="2400" dirty="0">
                <a:solidFill>
                  <a:schemeClr val="tx1"/>
                </a:solidFill>
              </a:rPr>
              <a:t>13500 руб.</a:t>
            </a:r>
          </a:p>
          <a:p>
            <a:r>
              <a:rPr lang="ru-RU" sz="2400" dirty="0"/>
              <a:t> Итого: </a:t>
            </a:r>
            <a:r>
              <a:rPr lang="ru-RU" sz="4000" dirty="0">
                <a:solidFill>
                  <a:schemeClr val="tx1"/>
                </a:solidFill>
              </a:rPr>
              <a:t>82500 руб.</a:t>
            </a:r>
          </a:p>
        </p:txBody>
      </p:sp>
      <p:pic>
        <p:nvPicPr>
          <p:cNvPr id="9" name="Рисунок 8" descr="Волна со сплошной заливкой">
            <a:extLst>
              <a:ext uri="{FF2B5EF4-FFF2-40B4-BE49-F238E27FC236}">
                <a16:creationId xmlns:a16="http://schemas.microsoft.com/office/drawing/2014/main" xmlns="" id="{23C37DDF-44D1-40F5-9040-3B912211D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03261" y="1824023"/>
            <a:ext cx="4717022" cy="471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6392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86</TotalTime>
  <Words>105</Words>
  <Application>Microsoft Office PowerPoint</Application>
  <PresentationFormat>Произвольный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Сектор</vt:lpstr>
      <vt:lpstr>Переобуваемся и на борт!</vt:lpstr>
      <vt:lpstr>Состав команды </vt:lpstr>
      <vt:lpstr>Фойе до:</vt:lpstr>
      <vt:lpstr>Фойе после:</vt:lpstr>
      <vt:lpstr>СМЕта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Переобуваемся и на борт!</dc:title>
  <dc:creator>Мария Абрамкина</dc:creator>
  <cp:lastModifiedBy>Андрей</cp:lastModifiedBy>
  <cp:revision>9</cp:revision>
  <dcterms:created xsi:type="dcterms:W3CDTF">2024-11-10T13:10:40Z</dcterms:created>
  <dcterms:modified xsi:type="dcterms:W3CDTF">2024-11-11T14:32:24Z</dcterms:modified>
</cp:coreProperties>
</file>