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55" autoAdjust="0"/>
  </p:normalViewPr>
  <p:slideViewPr>
    <p:cSldViewPr>
      <p:cViewPr varScale="1">
        <p:scale>
          <a:sx n="65" d="100"/>
          <a:sy n="65" d="100"/>
        </p:scale>
        <p:origin x="-128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2708476"/>
            <a:ext cx="4320480" cy="2376708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Проект 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туалетной комнаты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733365" y="5681709"/>
            <a:ext cx="3309803" cy="339579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3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Авторы проекта: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ru-RU" dirty="0" smtClean="0"/>
              <a:t>Усачёва Дарья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Соловьева Софья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Сайфутдинова</a:t>
            </a:r>
            <a:r>
              <a:rPr lang="ru-RU" dirty="0" smtClean="0"/>
              <a:t> Альбина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Олефир</a:t>
            </a:r>
            <a:r>
              <a:rPr lang="ru-RU" dirty="0" smtClean="0"/>
              <a:t> Алиса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Козакова Татьяна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Измайлова </a:t>
            </a:r>
            <a:r>
              <a:rPr lang="ru-RU" dirty="0" err="1" smtClean="0"/>
              <a:t>Риана</a:t>
            </a:r>
            <a:endParaRPr lang="ru-RU" dirty="0" smtClean="0"/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Демшова</a:t>
            </a:r>
            <a:r>
              <a:rPr lang="ru-RU" dirty="0" smtClean="0"/>
              <a:t> Диана</a:t>
            </a:r>
          </a:p>
          <a:p>
            <a:pPr marL="52578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2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43490" y="404664"/>
            <a:ext cx="7024744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692696"/>
            <a:ext cx="3057148" cy="63976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Как было</a:t>
            </a:r>
            <a:endParaRPr lang="ru-RU" sz="3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16" y="1556792"/>
            <a:ext cx="3886460" cy="468052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76056" y="764704"/>
            <a:ext cx="3055717" cy="639762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705" y="1556792"/>
            <a:ext cx="3470784" cy="4608511"/>
          </a:xfrm>
        </p:spPr>
      </p:pic>
    </p:spTree>
    <p:extLst>
      <p:ext uri="{BB962C8B-B14F-4D97-AF65-F5344CB8AC3E}">
        <p14:creationId xmlns:p14="http://schemas.microsoft.com/office/powerpoint/2010/main" val="4293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692696"/>
            <a:ext cx="3057148" cy="63976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14400" dirty="0" smtClean="0"/>
              <a:t>Как </a:t>
            </a:r>
            <a:r>
              <a:rPr lang="ru-RU" sz="14400" dirty="0"/>
              <a:t>будет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митрий\Desktop\bbb7b1ec-8581-437e-bb1e-d15e7b204be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96752"/>
            <a:ext cx="4680519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9" t="6637" r="-2343" b="12255"/>
          <a:stretch/>
        </p:blipFill>
        <p:spPr>
          <a:xfrm>
            <a:off x="787940" y="1124743"/>
            <a:ext cx="3135988" cy="5185811"/>
          </a:xfrm>
        </p:spPr>
      </p:pic>
    </p:spTree>
    <p:extLst>
      <p:ext uri="{BB962C8B-B14F-4D97-AF65-F5344CB8AC3E}">
        <p14:creationId xmlns:p14="http://schemas.microsoft.com/office/powerpoint/2010/main" val="31388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540596"/>
              </p:ext>
            </p:extLst>
          </p:nvPr>
        </p:nvGraphicFramePr>
        <p:xfrm>
          <a:off x="971600" y="692696"/>
          <a:ext cx="7128792" cy="576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887"/>
                <a:gridCol w="3357469"/>
                <a:gridCol w="1362030"/>
                <a:gridCol w="1928406"/>
              </a:tblGrid>
              <a:tr h="486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Цена (</a:t>
                      </a:r>
                      <a:r>
                        <a:rPr lang="ru-RU" sz="1000" dirty="0" err="1">
                          <a:effectLst/>
                        </a:rPr>
                        <a:t>руб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2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Унитаз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16 150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2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Двери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33 300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2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Раковина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4 116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486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Смеситель для раковины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2 776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2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Зеркало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2 286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486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Краска для стен (вес 3,8 кг)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2 357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46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Лампа светодиодная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71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Туалетная бумага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 рулонов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6 520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729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Жидкое мыло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 упаковок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1 280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97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10.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Работа мастера по установке дверей, сантехники, зеркал и покраске стен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30 657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  <a:tr h="444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100 000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52603" y="-232955"/>
            <a:ext cx="11295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Смета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7024744" cy="1549976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7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</TotalTime>
  <Words>123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Проект   туалетной комнаты</vt:lpstr>
      <vt:lpstr>Авторы проекта: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по реконструкции санузла</dc:title>
  <dc:creator>дмитрий майоров</dc:creator>
  <cp:lastModifiedBy>дмитрий майоров</cp:lastModifiedBy>
  <cp:revision>10</cp:revision>
  <dcterms:created xsi:type="dcterms:W3CDTF">2024-11-06T06:22:05Z</dcterms:created>
  <dcterms:modified xsi:type="dcterms:W3CDTF">2024-11-11T07:50:34Z</dcterms:modified>
</cp:coreProperties>
</file>