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43664" cy="41589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434108" y="633048"/>
            <a:ext cx="6511131" cy="238525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endParaRPr lang="ru-RU" sz="3600" dirty="0" smtClean="0">
              <a:cs typeface="Aharoni" panose="02010803020104030203" pitchFamily="2" charset="-79"/>
            </a:endParaRPr>
          </a:p>
          <a:p>
            <a:r>
              <a:rPr lang="ru-RU" sz="3600" dirty="0" smtClean="0">
                <a:cs typeface="Aharoni" panose="02010803020104030203" pitchFamily="2" charset="-79"/>
              </a:rPr>
              <a:t>Проект </a:t>
            </a:r>
          </a:p>
          <a:p>
            <a:r>
              <a:rPr lang="ru-RU" sz="3600" dirty="0" smtClean="0">
                <a:cs typeface="Aharoni" panose="02010803020104030203" pitchFamily="2" charset="-79"/>
              </a:rPr>
              <a:t>«уютный уголок»</a:t>
            </a:r>
            <a:endParaRPr lang="ru-RU" sz="3600" dirty="0" smtClean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015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628800"/>
            <a:ext cx="7520940" cy="305167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dirty="0" err="1" smtClean="0"/>
              <a:t>Гайнулова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Асия</a:t>
            </a:r>
            <a:endParaRPr lang="ru-RU" sz="2400" dirty="0" smtClean="0"/>
          </a:p>
          <a:p>
            <a:pPr>
              <a:buFont typeface="+mj-lt"/>
              <a:buAutoNum type="arabicPeriod"/>
            </a:pPr>
            <a:r>
              <a:rPr lang="ru-RU" sz="2400" dirty="0" smtClean="0"/>
              <a:t>Любимова Настя</a:t>
            </a:r>
          </a:p>
          <a:p>
            <a:pPr>
              <a:buFont typeface="+mj-lt"/>
              <a:buAutoNum type="arabicPeriod"/>
            </a:pPr>
            <a:r>
              <a:rPr lang="ru-RU" sz="2400" dirty="0" err="1" smtClean="0"/>
              <a:t>Рассадкина</a:t>
            </a:r>
            <a:r>
              <a:rPr lang="ru-RU" sz="2400" dirty="0" smtClean="0"/>
              <a:t> София</a:t>
            </a:r>
          </a:p>
          <a:p>
            <a:pPr>
              <a:buFont typeface="+mj-lt"/>
              <a:buAutoNum type="arabicPeriod"/>
            </a:pPr>
            <a:r>
              <a:rPr lang="ru-RU" sz="2400" dirty="0" err="1" smtClean="0"/>
              <a:t>Пискеева</a:t>
            </a:r>
            <a:r>
              <a:rPr lang="ru-RU" sz="2400" dirty="0" smtClean="0"/>
              <a:t> Лиза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Громова Оля</a:t>
            </a:r>
          </a:p>
          <a:p>
            <a:pPr>
              <a:buFont typeface="+mj-lt"/>
              <a:buAutoNum type="arabicPeriod"/>
            </a:pPr>
            <a:r>
              <a:rPr lang="ru-RU" sz="2400" dirty="0" err="1" smtClean="0"/>
              <a:t>Турчина</a:t>
            </a:r>
            <a:r>
              <a:rPr lang="ru-RU" sz="2400" dirty="0" smtClean="0"/>
              <a:t> Олеся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22216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340768"/>
            <a:ext cx="4512501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576" y="1340768"/>
            <a:ext cx="4526036" cy="3394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было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317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00" r="-7338"/>
          <a:stretch/>
        </p:blipFill>
        <p:spPr>
          <a:xfrm>
            <a:off x="323528" y="548680"/>
            <a:ext cx="2592288" cy="43434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" t="42800" r="-9975" b="13143"/>
          <a:stretch/>
        </p:blipFill>
        <p:spPr>
          <a:xfrm>
            <a:off x="3131840" y="980728"/>
            <a:ext cx="2773583" cy="258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будет</a:t>
            </a:r>
            <a:endParaRPr lang="ru-RU" dirty="0"/>
          </a:p>
        </p:txBody>
      </p:sp>
      <p:pic>
        <p:nvPicPr>
          <p:cNvPr id="1027" name="Picture 3" descr="C:\Users\дмитрий\Desktop\проект\20241108_132825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35" t="37019" b="25961"/>
          <a:stretch/>
        </p:blipFill>
        <p:spPr bwMode="auto">
          <a:xfrm>
            <a:off x="5220506" y="2060848"/>
            <a:ext cx="3791640" cy="2808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61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Смета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894010"/>
              </p:ext>
            </p:extLst>
          </p:nvPr>
        </p:nvGraphicFramePr>
        <p:xfrm>
          <a:off x="3635896" y="3573016"/>
          <a:ext cx="5352776" cy="2952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233"/>
                <a:gridCol w="2456875"/>
                <a:gridCol w="1338334"/>
                <a:gridCol w="1338334"/>
              </a:tblGrid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Наименование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Цена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Кресло-мешок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15 500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Журнальный столик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10 515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Пуфик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12 400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Шкаф для хранения вещей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31 710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Краска для стен (3,8 кг)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3 540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Работа по  покраске стен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15 000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Доставка и работа грузчиков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11 335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ВСЕГО: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100 000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74" marR="58774" marT="0" marB="0"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726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2132856"/>
            <a:ext cx="54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Спасибо </a:t>
            </a:r>
            <a:r>
              <a:rPr lang="ru-RU" sz="4000" dirty="0" smtClean="0"/>
              <a:t>за внимание!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9920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</TotalTime>
  <Words>95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Углы</vt:lpstr>
      <vt:lpstr>Презентация PowerPoint</vt:lpstr>
      <vt:lpstr>Авторы проекта:</vt:lpstr>
      <vt:lpstr>Как было</vt:lpstr>
      <vt:lpstr>Как будет</vt:lpstr>
      <vt:lpstr>Смета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майоров</dc:creator>
  <cp:lastModifiedBy>дмитрий майоров</cp:lastModifiedBy>
  <cp:revision>5</cp:revision>
  <dcterms:created xsi:type="dcterms:W3CDTF">2024-11-07T07:30:34Z</dcterms:created>
  <dcterms:modified xsi:type="dcterms:W3CDTF">2024-11-11T08:04:24Z</dcterms:modified>
</cp:coreProperties>
</file>