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6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2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96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5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39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5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0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9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0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8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4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3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6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7FE7-87E2-4BF2-A039-33EFBFDEF7D3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6AF725-EC65-482C-B80A-1D72458A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6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283" y="2481943"/>
            <a:ext cx="10115199" cy="1472539"/>
          </a:xfrm>
        </p:spPr>
        <p:txBody>
          <a:bodyPr/>
          <a:lstStyle/>
          <a:p>
            <a:r>
              <a:rPr lang="ru-RU" dirty="0" smtClean="0"/>
              <a:t>Зона отдыха, пуфики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1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525" y="1199408"/>
            <a:ext cx="10602087" cy="4595750"/>
          </a:xfrm>
        </p:spPr>
        <p:txBody>
          <a:bodyPr>
            <a:normAutofit/>
          </a:bodyPr>
          <a:lstStyle/>
          <a:p>
            <a:r>
              <a:rPr lang="ru-RU" dirty="0" smtClean="0"/>
              <a:t>Над проектом работали: </a:t>
            </a:r>
            <a:r>
              <a:rPr lang="ru-RU" dirty="0" err="1" smtClean="0"/>
              <a:t>Псигина</a:t>
            </a:r>
            <a:r>
              <a:rPr lang="ru-RU" dirty="0" smtClean="0"/>
              <a:t> Арина, Коробейникова Анастасия, Чуйкова Дарья, </a:t>
            </a:r>
            <a:r>
              <a:rPr lang="ru-RU" dirty="0" err="1" smtClean="0"/>
              <a:t>Авинова</a:t>
            </a:r>
            <a:r>
              <a:rPr lang="ru-RU" dirty="0" smtClean="0"/>
              <a:t> Анна, Лукьянова Мария, </a:t>
            </a:r>
            <a:r>
              <a:rPr lang="ru-RU" dirty="0" err="1" smtClean="0"/>
              <a:t>Лабжинова</a:t>
            </a:r>
            <a:r>
              <a:rPr lang="ru-RU" dirty="0" smtClean="0"/>
              <a:t> Василиса, </a:t>
            </a:r>
            <a:r>
              <a:rPr lang="ru-RU" dirty="0" err="1" smtClean="0"/>
              <a:t>Шилина</a:t>
            </a:r>
            <a:r>
              <a:rPr lang="ru-RU" dirty="0" smtClean="0"/>
              <a:t> Кира, Ефремова Мария, Королева Ирина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87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41" y="332509"/>
            <a:ext cx="9876929" cy="6227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было: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668" y="955308"/>
            <a:ext cx="10272156" cy="58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8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94" y="362854"/>
            <a:ext cx="8911687" cy="610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будет: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1068779"/>
            <a:ext cx="10046525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3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276" y="279725"/>
            <a:ext cx="8911687" cy="1280890"/>
          </a:xfrm>
        </p:spPr>
        <p:txBody>
          <a:bodyPr/>
          <a:lstStyle/>
          <a:p>
            <a:r>
              <a:rPr lang="ru-RU" dirty="0" smtClean="0"/>
              <a:t>Смета: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294" y="1560615"/>
            <a:ext cx="9913318" cy="4350607"/>
          </a:xfrm>
        </p:spPr>
        <p:txBody>
          <a:bodyPr/>
          <a:lstStyle/>
          <a:p>
            <a:r>
              <a:rPr lang="ru-RU" dirty="0" smtClean="0"/>
              <a:t>1 диван - 16000 рублей(всего их 2)=32 000 рублей</a:t>
            </a:r>
          </a:p>
          <a:p>
            <a:r>
              <a:rPr lang="ru-RU" dirty="0" smtClean="0"/>
              <a:t>1 пуфик – 4600 рублей(всего </a:t>
            </a:r>
            <a:r>
              <a:rPr lang="ru-RU" smtClean="0"/>
              <a:t>их 8+6 </a:t>
            </a:r>
            <a:r>
              <a:rPr lang="ru-RU" dirty="0" smtClean="0"/>
              <a:t>с другой стороны=14)=64 400 рублей</a:t>
            </a:r>
          </a:p>
          <a:p>
            <a:r>
              <a:rPr lang="ru-RU" dirty="0" smtClean="0"/>
              <a:t>Итого: 96 400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6396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72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Зона отдыха, пуфики</vt:lpstr>
      <vt:lpstr>Над проектом работали: Псигина Арина, Коробейникова Анастасия, Чуйкова Дарья, Авинова Анна, Лукьянова Мария, Лабжинова Василиса, Шилина Кира, Ефремова Мария, Королева Ирина </vt:lpstr>
      <vt:lpstr>Как было:</vt:lpstr>
      <vt:lpstr>Как будет:</vt:lpstr>
      <vt:lpstr>Смета: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отдыха, пуфики</dc:title>
  <dc:creator>1</dc:creator>
  <cp:lastModifiedBy>1</cp:lastModifiedBy>
  <cp:revision>4</cp:revision>
  <dcterms:created xsi:type="dcterms:W3CDTF">2024-11-10T16:37:31Z</dcterms:created>
  <dcterms:modified xsi:type="dcterms:W3CDTF">2024-11-10T17:06:00Z</dcterms:modified>
</cp:coreProperties>
</file>