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546"/>
            <a:ext cx="9144000" cy="49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39"/>
            <a:ext cx="9144000" cy="50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922"/>
            <a:ext cx="9144000" cy="50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213"/>
            <a:ext cx="9144000" cy="5269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1224136" cy="3985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1073715" cy="3985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1055374" cy="3985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1022261" cy="3985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1199266" cy="39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427"/>
            <a:ext cx="9144000" cy="5077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2725545" cy="3522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4998"/>
            <a:ext cx="3096344" cy="40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lenna</dc:creator>
  <cp:lastModifiedBy>lennkurs@outlook.com</cp:lastModifiedBy>
  <cp:revision>1</cp:revision>
  <dcterms:created xsi:type="dcterms:W3CDTF">2024-11-11T08:30:28Z</dcterms:created>
  <dcterms:modified xsi:type="dcterms:W3CDTF">2024-11-11T08:40:22Z</dcterms:modified>
</cp:coreProperties>
</file>